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218" autoAdjust="0"/>
  </p:normalViewPr>
  <p:slideViewPr>
    <p:cSldViewPr snapToGrid="0">
      <p:cViewPr varScale="1">
        <p:scale>
          <a:sx n="133" d="100"/>
          <a:sy n="133" d="100"/>
        </p:scale>
        <p:origin x="456" y="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698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197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715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BAAFF-000E-4D6E-97D3-0E896D75557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133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50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29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840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04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43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57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17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11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89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202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06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2019/8/9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88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23925" y="1019175"/>
            <a:ext cx="7343775" cy="3114675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700" dirty="0" smtClean="0"/>
              <a:t>（一社</a:t>
            </a:r>
            <a:r>
              <a:rPr lang="ja-JP" altLang="en-US" sz="2700" dirty="0"/>
              <a:t>）</a:t>
            </a:r>
            <a:r>
              <a:rPr lang="ja-JP" altLang="en-US" sz="2700" dirty="0" smtClean="0"/>
              <a:t>日本全身咬合学会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 smtClean="0"/>
              <a:t>第　　回</a:t>
            </a:r>
            <a:r>
              <a:rPr lang="ja-JP" altLang="en-US" sz="2700" dirty="0"/>
              <a:t>総会・学術大会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/>
              <a:t>利益相反（ＣＯＩ）開示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/>
              <a:t>　</a:t>
            </a:r>
            <a:r>
              <a:rPr lang="ja-JP" altLang="en-US" sz="2700" dirty="0"/>
              <a:t>　年　　月　　日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/>
              <a:t>筆頭発表者氏名：　　　　　　　</a:t>
            </a:r>
            <a:endParaRPr lang="ja-JP" altLang="en-US" sz="27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00100" y="4429125"/>
            <a:ext cx="7591425" cy="1495425"/>
          </a:xfrm>
        </p:spPr>
        <p:txBody>
          <a:bodyPr anchor="ctr">
            <a:normAutofit/>
          </a:bodyPr>
          <a:lstStyle/>
          <a:p>
            <a:r>
              <a:rPr lang="ja-JP" altLang="en-US" sz="2700" dirty="0"/>
              <a:t>本演題に関して、発表者の開示すべき</a:t>
            </a:r>
            <a:endParaRPr lang="en-US" altLang="ja-JP" sz="2700" dirty="0"/>
          </a:p>
          <a:p>
            <a:endParaRPr lang="en-US" altLang="ja-JP" sz="1050" dirty="0"/>
          </a:p>
          <a:p>
            <a:r>
              <a:rPr lang="ja-JP" altLang="en-US" sz="2700" dirty="0"/>
              <a:t>利益相反状態はありません。</a:t>
            </a:r>
            <a:endParaRPr lang="ja-JP" altLang="en-US" sz="2700" dirty="0"/>
          </a:p>
        </p:txBody>
      </p:sp>
    </p:spTree>
    <p:extLst>
      <p:ext uri="{BB962C8B-B14F-4D97-AF65-F5344CB8AC3E}">
        <p14:creationId xmlns:p14="http://schemas.microsoft.com/office/powerpoint/2010/main" val="401118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840347" y="857250"/>
            <a:ext cx="7476186" cy="2086378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250" dirty="0" smtClean="0"/>
              <a:t>（一社</a:t>
            </a:r>
            <a:r>
              <a:rPr lang="ja-JP" altLang="en-US" sz="2250" dirty="0"/>
              <a:t>）</a:t>
            </a:r>
            <a:r>
              <a:rPr lang="ja-JP" altLang="en-US" sz="2250" dirty="0" smtClean="0"/>
              <a:t>日本全身咬合学会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ja-JP" altLang="en-US" sz="2250" dirty="0"/>
              <a:t>第</a:t>
            </a:r>
            <a:r>
              <a:rPr lang="ja-JP" altLang="en-US" sz="2250" dirty="0"/>
              <a:t>　</a:t>
            </a:r>
            <a:r>
              <a:rPr lang="ja-JP" altLang="en-US" sz="2250" dirty="0"/>
              <a:t>　回 総会・学術大会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en-US" altLang="ja-JP" sz="1350" dirty="0"/>
              <a:t/>
            </a:r>
            <a:br>
              <a:rPr lang="en-US" altLang="ja-JP" sz="1350" dirty="0"/>
            </a:br>
            <a:r>
              <a:rPr lang="ja-JP" altLang="en-US" sz="2250" dirty="0"/>
              <a:t>利益相反（ＣＯＩ）開示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ja-JP" altLang="en-US" sz="2250" dirty="0"/>
              <a:t>　</a:t>
            </a:r>
            <a:r>
              <a:rPr lang="ja-JP" altLang="en-US" sz="2250" dirty="0"/>
              <a:t>　年　　月　　日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en-US" altLang="ja-JP" sz="1350" dirty="0"/>
              <a:t/>
            </a:r>
            <a:br>
              <a:rPr lang="en-US" altLang="ja-JP" sz="1350" dirty="0"/>
            </a:br>
            <a:r>
              <a:rPr lang="ja-JP" altLang="en-US" sz="2250" dirty="0"/>
              <a:t>筆頭発表者氏名：</a:t>
            </a:r>
            <a:endParaRPr lang="ja-JP" altLang="en-US" sz="225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927279" y="3838576"/>
            <a:ext cx="7389254" cy="2091677"/>
          </a:xfrm>
          <a:ln>
            <a:solidFill>
              <a:schemeClr val="tx1"/>
            </a:solidFill>
          </a:ln>
        </p:spPr>
        <p:txBody>
          <a:bodyPr vert="horz" lIns="91440" tIns="108000" rIns="91440" bIns="45720" rtlCol="0">
            <a:normAutofit fontScale="70000" lnSpcReduction="20000"/>
          </a:bodyPr>
          <a:lstStyle/>
          <a:p>
            <a:pPr algn="l"/>
            <a:r>
              <a:rPr lang="ja-JP" altLang="en-US" dirty="0" smtClean="0"/>
              <a:t>・該当者氏名：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・該当事項：金額（企業・組織や団体名）</a:t>
            </a:r>
            <a:endParaRPr lang="en-US" altLang="ja-JP" dirty="0" smtClean="0"/>
          </a:p>
          <a:p>
            <a:pPr algn="l"/>
            <a:r>
              <a:rPr lang="ja-JP" altLang="en-US" dirty="0"/>
              <a:t>　</a:t>
            </a:r>
            <a:r>
              <a:rPr lang="ja-JP" altLang="en-US" dirty="0" smtClean="0"/>
              <a:t>１．顧問料：　　万円（　　　　　　　　　　）</a:t>
            </a:r>
            <a:endParaRPr lang="en-US" altLang="ja-JP" dirty="0" smtClean="0"/>
          </a:p>
          <a:p>
            <a:pPr algn="l"/>
            <a:r>
              <a:rPr lang="ja-JP" altLang="en-US" dirty="0"/>
              <a:t>　</a:t>
            </a:r>
            <a:r>
              <a:rPr lang="ja-JP" altLang="en-US" dirty="0" smtClean="0"/>
              <a:t>４．講演料：　　万円（　　　　　　　　　　）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　７．奨学寄附金：　　年度　　万円（　　　　　　　　　　　）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　以上</a:t>
            </a:r>
            <a:endParaRPr lang="en-US" altLang="ja-JP" dirty="0" smtClean="0"/>
          </a:p>
          <a:p>
            <a:pPr algn="l"/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42975" y="2943628"/>
            <a:ext cx="7286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700" dirty="0"/>
              <a:t>本演題に関して、発表者の開示すべき</a:t>
            </a:r>
            <a:endParaRPr lang="en-US" altLang="ja-JP" sz="2700" dirty="0"/>
          </a:p>
          <a:p>
            <a:pPr algn="ctr"/>
            <a:r>
              <a:rPr lang="ja-JP" altLang="en-US" sz="2700" dirty="0"/>
              <a:t>利益相反状態は下記の通りです。</a:t>
            </a:r>
            <a:endParaRPr lang="ja-JP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97115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23925" y="1019175"/>
            <a:ext cx="7343775" cy="3114675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700" dirty="0" smtClean="0"/>
              <a:t>（一社</a:t>
            </a:r>
            <a:r>
              <a:rPr lang="ja-JP" altLang="en-US" sz="2700" dirty="0"/>
              <a:t>）</a:t>
            </a:r>
            <a:r>
              <a:rPr lang="ja-JP" altLang="en-US" sz="2700" dirty="0" smtClean="0"/>
              <a:t>日本全身咬合学会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 smtClean="0"/>
              <a:t>第</a:t>
            </a:r>
            <a:r>
              <a:rPr lang="ja-JP" altLang="en-US" sz="2700" dirty="0" smtClean="0">
                <a:solidFill>
                  <a:srgbClr val="FF0000"/>
                </a:solidFill>
              </a:rPr>
              <a:t>＊＊</a:t>
            </a:r>
            <a:r>
              <a:rPr lang="ja-JP" altLang="en-US" sz="2700" dirty="0" smtClean="0"/>
              <a:t>回</a:t>
            </a:r>
            <a:r>
              <a:rPr lang="ja-JP" altLang="en-US" sz="2700" dirty="0"/>
              <a:t>総会・学術大会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/>
              <a:t>利益相反（ＣＯＩ）開示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 smtClean="0">
                <a:solidFill>
                  <a:srgbClr val="FF0000"/>
                </a:solidFill>
              </a:rPr>
              <a:t>＊＊</a:t>
            </a:r>
            <a:r>
              <a:rPr lang="ja-JP" altLang="en-US" sz="2700" dirty="0" smtClean="0"/>
              <a:t>年</a:t>
            </a:r>
            <a:r>
              <a:rPr lang="ja-JP" altLang="en-US" sz="2700" dirty="0" smtClean="0">
                <a:solidFill>
                  <a:srgbClr val="FF0000"/>
                </a:solidFill>
              </a:rPr>
              <a:t>＊＊</a:t>
            </a:r>
            <a:r>
              <a:rPr lang="ja-JP" altLang="en-US" sz="2700" dirty="0" smtClean="0"/>
              <a:t>月</a:t>
            </a:r>
            <a:r>
              <a:rPr lang="ja-JP" altLang="en-US" sz="2700" dirty="0" smtClean="0">
                <a:solidFill>
                  <a:srgbClr val="FF0000"/>
                </a:solidFill>
              </a:rPr>
              <a:t>＊＊</a:t>
            </a:r>
            <a:r>
              <a:rPr lang="ja-JP" altLang="en-US" sz="2700" dirty="0" smtClean="0"/>
              <a:t>日</a:t>
            </a: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en-US" altLang="ja-JP" sz="2700" dirty="0"/>
              <a:t/>
            </a:r>
            <a:br>
              <a:rPr lang="en-US" altLang="ja-JP" sz="2700" dirty="0"/>
            </a:br>
            <a:r>
              <a:rPr lang="ja-JP" altLang="en-US" sz="2700" dirty="0"/>
              <a:t>筆頭発表者氏名</a:t>
            </a:r>
            <a:r>
              <a:rPr lang="ja-JP" altLang="en-US" sz="2700" dirty="0" smtClean="0"/>
              <a:t>：</a:t>
            </a:r>
            <a:r>
              <a:rPr lang="ja-JP" altLang="en-US" sz="2700" dirty="0" smtClean="0">
                <a:solidFill>
                  <a:srgbClr val="FF0000"/>
                </a:solidFill>
              </a:rPr>
              <a:t>〇〇　〇〇</a:t>
            </a:r>
            <a:endParaRPr lang="ja-JP" altLang="en-US" sz="27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00100" y="4429125"/>
            <a:ext cx="7591425" cy="1495425"/>
          </a:xfrm>
        </p:spPr>
        <p:txBody>
          <a:bodyPr anchor="ctr">
            <a:normAutofit/>
          </a:bodyPr>
          <a:lstStyle/>
          <a:p>
            <a:r>
              <a:rPr lang="ja-JP" altLang="en-US" sz="2700" dirty="0"/>
              <a:t>本演題に関して、発表者の開示すべき</a:t>
            </a:r>
            <a:endParaRPr lang="en-US" altLang="ja-JP" sz="2700" dirty="0"/>
          </a:p>
          <a:p>
            <a:endParaRPr lang="en-US" altLang="ja-JP" sz="1050" dirty="0"/>
          </a:p>
          <a:p>
            <a:r>
              <a:rPr lang="ja-JP" altLang="en-US" sz="2700" dirty="0"/>
              <a:t>利益相反状態はありません。</a:t>
            </a:r>
            <a:endParaRPr lang="ja-JP" altLang="en-US" sz="2700" dirty="0"/>
          </a:p>
        </p:txBody>
      </p:sp>
      <p:sp>
        <p:nvSpPr>
          <p:cNvPr id="4" name="正方形/長方形 3"/>
          <p:cNvSpPr/>
          <p:nvPr/>
        </p:nvSpPr>
        <p:spPr>
          <a:xfrm>
            <a:off x="957487" y="324035"/>
            <a:ext cx="71955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（一社）日本全身咬合</a:t>
            </a:r>
            <a:r>
              <a:rPr lang="ja-JP" altLang="en-US" dirty="0" smtClean="0">
                <a:solidFill>
                  <a:srgbClr val="FF0000"/>
                </a:solidFill>
              </a:rPr>
              <a:t>学会総会</a:t>
            </a:r>
            <a:r>
              <a:rPr lang="ja-JP" altLang="en-US" dirty="0">
                <a:solidFill>
                  <a:srgbClr val="FF0000"/>
                </a:solidFill>
              </a:rPr>
              <a:t>・学術</a:t>
            </a:r>
            <a:r>
              <a:rPr lang="ja-JP" altLang="en-US" dirty="0" smtClean="0">
                <a:solidFill>
                  <a:srgbClr val="FF0000"/>
                </a:solidFill>
              </a:rPr>
              <a:t>大会等における講演・口演・ポスター発表者の</a:t>
            </a:r>
            <a:r>
              <a:rPr lang="en-US" altLang="ja-JP" dirty="0" smtClean="0">
                <a:solidFill>
                  <a:srgbClr val="FF0000"/>
                </a:solidFill>
                <a:latin typeface="+mj-ea"/>
                <a:ea typeface="+mj-ea"/>
              </a:rPr>
              <a:t>COI</a:t>
            </a:r>
            <a:r>
              <a:rPr lang="ja-JP" altLang="en-US" dirty="0" smtClean="0">
                <a:solidFill>
                  <a:srgbClr val="FF0000"/>
                </a:solidFill>
              </a:rPr>
              <a:t>状態開示例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73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840347" y="857250"/>
            <a:ext cx="7476186" cy="2086378"/>
          </a:xfrm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2250" dirty="0" smtClean="0"/>
              <a:t>（一社</a:t>
            </a:r>
            <a:r>
              <a:rPr lang="ja-JP" altLang="en-US" sz="2250" dirty="0"/>
              <a:t>）</a:t>
            </a:r>
            <a:r>
              <a:rPr lang="ja-JP" altLang="en-US" sz="2250" dirty="0" smtClean="0"/>
              <a:t>日本全身咬合学会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ja-JP" altLang="en-US" sz="2250" dirty="0" smtClean="0"/>
              <a:t>第</a:t>
            </a:r>
            <a:r>
              <a:rPr lang="ja-JP" altLang="en-US" sz="2250" dirty="0" smtClean="0">
                <a:solidFill>
                  <a:srgbClr val="FF0000"/>
                </a:solidFill>
              </a:rPr>
              <a:t>＊＊</a:t>
            </a:r>
            <a:r>
              <a:rPr lang="ja-JP" altLang="en-US" sz="2250" dirty="0" smtClean="0"/>
              <a:t>回 </a:t>
            </a:r>
            <a:r>
              <a:rPr lang="ja-JP" altLang="en-US" sz="2250" dirty="0"/>
              <a:t>総会・学術大会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en-US" altLang="ja-JP" sz="1350" dirty="0"/>
              <a:t/>
            </a:r>
            <a:br>
              <a:rPr lang="en-US" altLang="ja-JP" sz="1350" dirty="0"/>
            </a:br>
            <a:r>
              <a:rPr lang="ja-JP" altLang="en-US" sz="2250" dirty="0"/>
              <a:t>利益相反（ＣＯＩ）開示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ja-JP" altLang="en-US" sz="2250" dirty="0" smtClean="0">
                <a:solidFill>
                  <a:srgbClr val="FF0000"/>
                </a:solidFill>
              </a:rPr>
              <a:t>＊＊</a:t>
            </a:r>
            <a:r>
              <a:rPr lang="ja-JP" altLang="en-US" sz="2250" dirty="0" smtClean="0"/>
              <a:t>年</a:t>
            </a:r>
            <a:r>
              <a:rPr lang="ja-JP" altLang="en-US" sz="2250" dirty="0" smtClean="0">
                <a:solidFill>
                  <a:srgbClr val="FF0000"/>
                </a:solidFill>
              </a:rPr>
              <a:t>＊＊</a:t>
            </a:r>
            <a:r>
              <a:rPr lang="ja-JP" altLang="en-US" sz="2250" dirty="0" smtClean="0"/>
              <a:t>月</a:t>
            </a:r>
            <a:r>
              <a:rPr lang="ja-JP" altLang="en-US" sz="2250" dirty="0" smtClean="0">
                <a:solidFill>
                  <a:srgbClr val="FF0000"/>
                </a:solidFill>
              </a:rPr>
              <a:t>＊＊</a:t>
            </a:r>
            <a:r>
              <a:rPr lang="ja-JP" altLang="en-US" sz="2250" dirty="0" smtClean="0"/>
              <a:t>日</a:t>
            </a:r>
            <a:r>
              <a:rPr lang="en-US" altLang="ja-JP" sz="2250" dirty="0"/>
              <a:t/>
            </a:r>
            <a:br>
              <a:rPr lang="en-US" altLang="ja-JP" sz="2250" dirty="0"/>
            </a:br>
            <a:r>
              <a:rPr lang="en-US" altLang="ja-JP" sz="1350" dirty="0"/>
              <a:t/>
            </a:r>
            <a:br>
              <a:rPr lang="en-US" altLang="ja-JP" sz="1350" dirty="0"/>
            </a:br>
            <a:r>
              <a:rPr lang="ja-JP" altLang="en-US" sz="2250" dirty="0"/>
              <a:t>筆頭発表者氏名</a:t>
            </a:r>
            <a:r>
              <a:rPr lang="ja-JP" altLang="en-US" sz="2250" dirty="0" smtClean="0"/>
              <a:t>：</a:t>
            </a:r>
            <a:r>
              <a:rPr lang="ja-JP" altLang="en-US" sz="2250" dirty="0" smtClean="0">
                <a:solidFill>
                  <a:srgbClr val="FF0000"/>
                </a:solidFill>
              </a:rPr>
              <a:t>〇〇　〇〇</a:t>
            </a:r>
            <a:endParaRPr lang="ja-JP" altLang="en-US" sz="2250" dirty="0">
              <a:solidFill>
                <a:srgbClr val="FF0000"/>
              </a:solidFill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927279" y="3838576"/>
            <a:ext cx="7389254" cy="2091677"/>
          </a:xfrm>
          <a:ln>
            <a:solidFill>
              <a:schemeClr val="tx1"/>
            </a:solidFill>
          </a:ln>
        </p:spPr>
        <p:txBody>
          <a:bodyPr vert="horz" lIns="91440" tIns="108000" rIns="91440" bIns="45720" rtlCol="0">
            <a:normAutofit fontScale="85000" lnSpcReduction="20000"/>
          </a:bodyPr>
          <a:lstStyle/>
          <a:p>
            <a:pPr algn="l"/>
            <a:r>
              <a:rPr lang="ja-JP" altLang="en-US" dirty="0" smtClean="0"/>
              <a:t>・該当者氏名</a:t>
            </a:r>
            <a:r>
              <a:rPr lang="ja-JP" altLang="en-US" dirty="0" smtClean="0"/>
              <a:t>：</a:t>
            </a:r>
            <a:r>
              <a:rPr lang="ja-JP" altLang="en-US" dirty="0" smtClean="0">
                <a:solidFill>
                  <a:srgbClr val="FF0000"/>
                </a:solidFill>
              </a:rPr>
              <a:t>〇〇　〇〇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algn="l"/>
            <a:r>
              <a:rPr lang="ja-JP" altLang="en-US" dirty="0" smtClean="0"/>
              <a:t>・該当事項：金額（企業・組織や団体名）</a:t>
            </a:r>
            <a:endParaRPr lang="en-US" altLang="ja-JP" dirty="0" smtClean="0"/>
          </a:p>
          <a:p>
            <a:pPr algn="l"/>
            <a:r>
              <a:rPr lang="ja-JP" altLang="en-US" dirty="0"/>
              <a:t>　</a:t>
            </a:r>
            <a:r>
              <a:rPr lang="ja-JP" altLang="en-US" dirty="0" smtClean="0"/>
              <a:t>１．顧問料</a:t>
            </a:r>
            <a:r>
              <a:rPr lang="ja-JP" altLang="en-US" dirty="0" smtClean="0"/>
              <a:t>：</a:t>
            </a:r>
            <a:r>
              <a:rPr lang="en-US" altLang="ja-JP" dirty="0" smtClean="0">
                <a:solidFill>
                  <a:srgbClr val="FF0000"/>
                </a:solidFill>
                <a:latin typeface="+mj-ea"/>
                <a:ea typeface="+mj-ea"/>
              </a:rPr>
              <a:t>100</a:t>
            </a:r>
            <a:r>
              <a:rPr lang="ja-JP" altLang="en-US" dirty="0" smtClean="0"/>
              <a:t>万</a:t>
            </a:r>
            <a:r>
              <a:rPr lang="ja-JP" altLang="en-US" dirty="0" smtClean="0"/>
              <a:t>円</a:t>
            </a:r>
            <a:r>
              <a:rPr lang="ja-JP" altLang="en-US" dirty="0" smtClean="0"/>
              <a:t>（</a:t>
            </a:r>
            <a:r>
              <a:rPr lang="ja-JP" altLang="en-US" dirty="0" smtClean="0">
                <a:solidFill>
                  <a:srgbClr val="FF0000"/>
                </a:solidFill>
              </a:rPr>
              <a:t>〇〇製薬株式会社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algn="l"/>
            <a:r>
              <a:rPr lang="ja-JP" altLang="en-US" dirty="0"/>
              <a:t>　</a:t>
            </a:r>
            <a:r>
              <a:rPr lang="ja-JP" altLang="en-US" dirty="0" smtClean="0"/>
              <a:t>４．講演料</a:t>
            </a:r>
            <a:r>
              <a:rPr lang="ja-JP" altLang="en-US" dirty="0" smtClean="0"/>
              <a:t>：</a:t>
            </a:r>
            <a:r>
              <a:rPr lang="en-US" altLang="ja-JP" dirty="0">
                <a:solidFill>
                  <a:srgbClr val="FF0000"/>
                </a:solidFill>
                <a:latin typeface="+mj-ea"/>
              </a:rPr>
              <a:t> </a:t>
            </a:r>
            <a:r>
              <a:rPr lang="ja-JP" altLang="en-US" dirty="0">
                <a:solidFill>
                  <a:srgbClr val="FF0000"/>
                </a:solidFill>
                <a:latin typeface="+mj-ea"/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  <a:latin typeface="+mj-ea"/>
              </a:rPr>
              <a:t>50</a:t>
            </a:r>
            <a:r>
              <a:rPr lang="ja-JP" altLang="en-US" dirty="0" smtClean="0"/>
              <a:t>万</a:t>
            </a:r>
            <a:r>
              <a:rPr lang="ja-JP" altLang="en-US" dirty="0" smtClean="0"/>
              <a:t>円</a:t>
            </a:r>
            <a:r>
              <a:rPr lang="ja-JP" altLang="en-US" dirty="0" smtClean="0"/>
              <a:t>（</a:t>
            </a:r>
            <a:r>
              <a:rPr lang="ja-JP" altLang="en-US" dirty="0" smtClean="0">
                <a:solidFill>
                  <a:srgbClr val="FF0000"/>
                </a:solidFill>
              </a:rPr>
              <a:t>〇〇医療機器株式会社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　７．奨学寄附金</a:t>
            </a:r>
            <a:r>
              <a:rPr lang="ja-JP" altLang="en-US" dirty="0" smtClean="0"/>
              <a:t>：</a:t>
            </a:r>
            <a:r>
              <a:rPr lang="ja-JP" altLang="en-US" dirty="0" smtClean="0">
                <a:solidFill>
                  <a:srgbClr val="FF0000"/>
                </a:solidFill>
              </a:rPr>
              <a:t>〇〇</a:t>
            </a:r>
            <a:r>
              <a:rPr lang="ja-JP" altLang="en-US" dirty="0" smtClean="0"/>
              <a:t>年度</a:t>
            </a:r>
            <a:r>
              <a:rPr lang="en-US" altLang="ja-JP" dirty="0" smtClean="0">
                <a:solidFill>
                  <a:srgbClr val="FF0000"/>
                </a:solidFill>
                <a:latin typeface="+mj-ea"/>
              </a:rPr>
              <a:t>200</a:t>
            </a:r>
            <a:r>
              <a:rPr lang="ja-JP" altLang="en-US" dirty="0" smtClean="0"/>
              <a:t>万</a:t>
            </a:r>
            <a:r>
              <a:rPr lang="ja-JP" altLang="en-US" dirty="0" smtClean="0"/>
              <a:t>円</a:t>
            </a:r>
            <a:r>
              <a:rPr lang="ja-JP" altLang="en-US" dirty="0" smtClean="0"/>
              <a:t>（</a:t>
            </a:r>
            <a:r>
              <a:rPr lang="ja-JP" altLang="en-US" dirty="0" smtClean="0">
                <a:solidFill>
                  <a:srgbClr val="FF0000"/>
                </a:solidFill>
              </a:rPr>
              <a:t>〇〇株式会社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　以上</a:t>
            </a:r>
            <a:endParaRPr lang="en-US" altLang="ja-JP" dirty="0" smtClean="0"/>
          </a:p>
          <a:p>
            <a:pPr algn="l"/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942975" y="2943628"/>
            <a:ext cx="72866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700" dirty="0"/>
              <a:t>本演題に関して、発表者の開示すべき</a:t>
            </a:r>
            <a:endParaRPr lang="en-US" altLang="ja-JP" sz="2700" dirty="0"/>
          </a:p>
          <a:p>
            <a:pPr algn="ctr"/>
            <a:r>
              <a:rPr lang="ja-JP" altLang="en-US" sz="2700" dirty="0"/>
              <a:t>利益相反状態は下記の通りです。</a:t>
            </a:r>
            <a:endParaRPr lang="ja-JP" altLang="en-US" sz="2700" dirty="0"/>
          </a:p>
        </p:txBody>
      </p:sp>
      <p:sp>
        <p:nvSpPr>
          <p:cNvPr id="6" name="正方形/長方形 5"/>
          <p:cNvSpPr/>
          <p:nvPr/>
        </p:nvSpPr>
        <p:spPr>
          <a:xfrm>
            <a:off x="942975" y="234002"/>
            <a:ext cx="71955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（一社）日本全身咬合</a:t>
            </a:r>
            <a:r>
              <a:rPr lang="ja-JP" altLang="en-US" dirty="0" smtClean="0">
                <a:solidFill>
                  <a:srgbClr val="FF0000"/>
                </a:solidFill>
              </a:rPr>
              <a:t>学会総会</a:t>
            </a:r>
            <a:r>
              <a:rPr lang="ja-JP" altLang="en-US" dirty="0">
                <a:solidFill>
                  <a:srgbClr val="FF0000"/>
                </a:solidFill>
              </a:rPr>
              <a:t>・学術</a:t>
            </a:r>
            <a:r>
              <a:rPr lang="ja-JP" altLang="en-US" dirty="0" smtClean="0">
                <a:solidFill>
                  <a:srgbClr val="FF0000"/>
                </a:solidFill>
              </a:rPr>
              <a:t>大会等における講演・口演・ポスター発表者の</a:t>
            </a:r>
            <a:r>
              <a:rPr lang="en-US" altLang="ja-JP" dirty="0" smtClean="0">
                <a:solidFill>
                  <a:srgbClr val="FF0000"/>
                </a:solidFill>
                <a:latin typeface="+mj-ea"/>
                <a:ea typeface="+mj-ea"/>
              </a:rPr>
              <a:t>COI</a:t>
            </a:r>
            <a:r>
              <a:rPr lang="ja-JP" altLang="en-US" dirty="0" smtClean="0">
                <a:solidFill>
                  <a:srgbClr val="FF0000"/>
                </a:solidFill>
              </a:rPr>
              <a:t>状態開示例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56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254</TotalTime>
  <Words>151</Words>
  <Application>Microsoft Office PowerPoint</Application>
  <PresentationFormat>画面に合わせる (4:3)</PresentationFormat>
  <Paragraphs>34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（一社）日本全身咬合学会 第　　回総会・学術大会  利益相反（ＣＯＩ）開示 　　年　　月　　日  筆頭発表者氏名：　　　　　　　</vt:lpstr>
      <vt:lpstr>（一社）日本全身咬合学会 第　　回 総会・学術大会  利益相反（ＣＯＩ）開示 　　年　　月　　日  筆頭発表者氏名：</vt:lpstr>
      <vt:lpstr>（一社）日本全身咬合学会 第＊＊回総会・学術大会  利益相反（ＣＯＩ）開示 ＊＊年＊＊月＊＊日  筆頭発表者氏名：〇〇　〇〇</vt:lpstr>
      <vt:lpstr>（一社）日本全身咬合学会 第＊＊回 総会・学術大会  利益相反（ＣＯＩ）開示 ＊＊年＊＊月＊＊日  筆頭発表者氏名：〇〇　〇〇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Adatara</cp:lastModifiedBy>
  <cp:revision>21</cp:revision>
  <cp:lastPrinted>2014-10-23T06:32:32Z</cp:lastPrinted>
  <dcterms:created xsi:type="dcterms:W3CDTF">2014-10-16T06:50:28Z</dcterms:created>
  <dcterms:modified xsi:type="dcterms:W3CDTF">2019-08-09T02:30:17Z</dcterms:modified>
</cp:coreProperties>
</file>